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handoutMasterIdLst>
    <p:handoutMasterId r:id="rId7"/>
  </p:handoutMasterIdLst>
  <p:sldIdLst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A5A"/>
    <a:srgbClr val="204099"/>
    <a:srgbClr val="3EC2CF"/>
    <a:srgbClr val="ED1B23"/>
    <a:srgbClr val="925D9C"/>
    <a:srgbClr val="1A276D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14" y="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2145" y="1345247"/>
            <a:ext cx="5727357" cy="483171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345247"/>
            <a:ext cx="5727357" cy="483171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01/04/2026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68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01/04/2026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F87D38-E549-60D4-0A6E-3EA3C8C170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7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146" y="241558"/>
            <a:ext cx="10091057" cy="80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146" y="1346886"/>
            <a:ext cx="11728622" cy="470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3026" y="6356350"/>
            <a:ext cx="953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276" y="6356350"/>
            <a:ext cx="5594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0219" y="6356350"/>
            <a:ext cx="689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B3A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3C1C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4E8E3-F1AB-9B1F-A0AE-2514351A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423" y="3527127"/>
            <a:ext cx="7792178" cy="80073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589DA-DC8E-7331-60AC-27A7EDCC6A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A419CE-90B3-E249-F2C9-AC8F3501FD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03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8ef2b62c-90a7-448e-8877-2d1ad9f6d9c5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79CDE8E82922D144885CDEC0FD866848" ma:contentTypeVersion="13" ma:contentTypeDescription="" ma:contentTypeScope="" ma:versionID="5e89da65a9d3c7bc35263fdaa2d73e0a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8ef2b62c-90a7-448e-8877-2d1ad9f6d9c5" targetNamespace="http://schemas.microsoft.com/office/2006/metadata/properties" ma:root="true" ma:fieldsID="1207747a80a45d27b2c9f240918376f3" ns1:_="" ns2:_="" ns3:_="">
    <xsd:import namespace="http://schemas.microsoft.com/sharepoint/v3"/>
    <xsd:import namespace="eb3f7de7-c935-4ca6-a12c-1f73773710ec"/>
    <xsd:import namespace="8ef2b62c-90a7-448e-8877-2d1ad9f6d9c5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2b62c-90a7-448e-8877-2d1ad9f6d9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109C56-8390-45B6-A6A9-317710A650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05E951-2409-4249-8FC4-F9ECEFF302DF}">
  <ds:schemaRefs>
    <ds:schemaRef ds:uri="http://schemas.microsoft.com/office/infopath/2007/PartnerControls"/>
    <ds:schemaRef ds:uri="http://purl.org/dc/elements/1.1/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ef2b62c-90a7-448e-8877-2d1ad9f6d9c5"/>
    <ds:schemaRef ds:uri="http://schemas.microsoft.com/office/2006/metadata/properties"/>
    <ds:schemaRef ds:uri="eb3f7de7-c935-4ca6-a12c-1f73773710e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C21E5EF-8FB2-4058-899A-1FA84F46E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8ef2b62c-90a7-448e-8877-2d1ad9f6d9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Lavinia Daniela Neagu</cp:lastModifiedBy>
  <cp:revision>69</cp:revision>
  <dcterms:created xsi:type="dcterms:W3CDTF">2014-11-13T11:48:20Z</dcterms:created>
  <dcterms:modified xsi:type="dcterms:W3CDTF">2026-04-01T14:53:54Z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0x01010037EA2DD516505C4D92B92F8677CFB6850079CDE8E82922D144885CDEC0FD866848</vt:lpwstr>
  </property>
</Properties>
</file>